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9752013" cy="6854825"/>
  <p:defaultTextStyle>
    <a:defPPr>
      <a:defRPr lang="en-GB"/>
    </a:defPPr>
    <a:lvl1pPr algn="l" defTabSz="481147" rtl="0" eaLnBrk="0" fontAlgn="base" hangingPunct="0">
      <a:spcBef>
        <a:spcPct val="0"/>
      </a:spcBef>
      <a:spcAft>
        <a:spcPct val="0"/>
      </a:spcAft>
      <a:defRPr sz="964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95678" indent="-306029" algn="l" defTabSz="481147" rtl="0" eaLnBrk="0" fontAlgn="base" hangingPunct="0">
      <a:spcBef>
        <a:spcPct val="0"/>
      </a:spcBef>
      <a:spcAft>
        <a:spcPct val="0"/>
      </a:spcAft>
      <a:defRPr sz="964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224119" indent="-244824" algn="l" defTabSz="481147" rtl="0" eaLnBrk="0" fontAlgn="base" hangingPunct="0">
      <a:spcBef>
        <a:spcPct val="0"/>
      </a:spcBef>
      <a:spcAft>
        <a:spcPct val="0"/>
      </a:spcAft>
      <a:defRPr sz="964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713766" indent="-244824" algn="l" defTabSz="481147" rtl="0" eaLnBrk="0" fontAlgn="base" hangingPunct="0">
      <a:spcBef>
        <a:spcPct val="0"/>
      </a:spcBef>
      <a:spcAft>
        <a:spcPct val="0"/>
      </a:spcAft>
      <a:defRPr sz="964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203413" indent="-244824" algn="l" defTabSz="481147" rtl="0" eaLnBrk="0" fontAlgn="base" hangingPunct="0">
      <a:spcBef>
        <a:spcPct val="0"/>
      </a:spcBef>
      <a:spcAft>
        <a:spcPct val="0"/>
      </a:spcAft>
      <a:defRPr sz="964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448237" algn="l" defTabSz="979295" rtl="0" eaLnBrk="1" latinLnBrk="0" hangingPunct="1">
      <a:defRPr sz="964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937885" algn="l" defTabSz="979295" rtl="0" eaLnBrk="1" latinLnBrk="0" hangingPunct="1">
      <a:defRPr sz="964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427532" algn="l" defTabSz="979295" rtl="0" eaLnBrk="1" latinLnBrk="0" hangingPunct="1">
      <a:defRPr sz="964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917180" algn="l" defTabSz="979295" rtl="0" eaLnBrk="1" latinLnBrk="0" hangingPunct="1">
      <a:defRPr sz="964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24" userDrawn="1">
          <p15:clr>
            <a:srgbClr val="A4A3A4"/>
          </p15:clr>
        </p15:guide>
        <p15:guide id="2" pos="307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 autoAdjust="0"/>
    <p:restoredTop sz="94711"/>
  </p:normalViewPr>
  <p:slideViewPr>
    <p:cSldViewPr>
      <p:cViewPr varScale="1">
        <p:scale>
          <a:sx n="17" d="100"/>
          <a:sy n="17" d="100"/>
        </p:scale>
        <p:origin x="3896" y="320"/>
      </p:cViewPr>
      <p:guideLst>
        <p:guide orient="horz" pos="259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024"/>
        <p:guide pos="307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CA08405E-DBC1-281A-DFEA-48A52A4EF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752013" cy="68548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BC102016-5D8C-944E-358B-1BE1FFA8F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752013" cy="68548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996F1C0E-D2BA-6FF1-8D2A-B387F801D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752013" cy="68548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D4AFBD0A-0D56-52E4-05ED-4C4E656F1A7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5207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ADA7753-B039-EF17-D63C-3AF362DB849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75654" y="3256125"/>
            <a:ext cx="7791673" cy="30798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811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85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95678" indent="-306029" algn="l" defTabSz="4811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85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24119" indent="-244824" algn="l" defTabSz="4811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85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713766" indent="-244824" algn="l" defTabSz="4811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85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203413" indent="-244824" algn="l" defTabSz="4811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85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48237" algn="l" defTabSz="979295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6pPr>
    <a:lvl7pPr marL="2937885" algn="l" defTabSz="979295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7pPr>
    <a:lvl8pPr marL="3427532" algn="l" defTabSz="979295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8pPr>
    <a:lvl9pPr marL="3917180" algn="l" defTabSz="979295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DD269E52-093B-FAA5-2607-1E814493E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11600" y="520700"/>
            <a:ext cx="1925638" cy="2570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611F625E-2082-23A2-3E91-47567AEFC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654" y="3256125"/>
            <a:ext cx="7800707" cy="30842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107" y="13419841"/>
            <a:ext cx="27539077" cy="925959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212" y="24479538"/>
            <a:ext cx="22678867" cy="11040650"/>
          </a:xfrm>
        </p:spPr>
        <p:txBody>
          <a:bodyPr/>
          <a:lstStyle>
            <a:lvl1pPr marL="0" indent="0" algn="ctr">
              <a:buNone/>
              <a:defRPr/>
            </a:lvl1pPr>
            <a:lvl2pPr marL="727667" indent="0" algn="ctr">
              <a:buNone/>
              <a:defRPr/>
            </a:lvl2pPr>
            <a:lvl3pPr marL="1455334" indent="0" algn="ctr">
              <a:buNone/>
              <a:defRPr/>
            </a:lvl3pPr>
            <a:lvl4pPr marL="2183002" indent="0" algn="ctr">
              <a:buNone/>
              <a:defRPr/>
            </a:lvl4pPr>
            <a:lvl5pPr marL="2910670" indent="0" algn="ctr">
              <a:buNone/>
              <a:defRPr/>
            </a:lvl5pPr>
            <a:lvl6pPr marL="3638337" indent="0" algn="ctr">
              <a:buNone/>
              <a:defRPr/>
            </a:lvl6pPr>
            <a:lvl7pPr marL="4366005" indent="0" algn="ctr">
              <a:buNone/>
              <a:defRPr/>
            </a:lvl7pPr>
            <a:lvl8pPr marL="5093673" indent="0" algn="ctr">
              <a:buNone/>
              <a:defRPr/>
            </a:lvl8pPr>
            <a:lvl9pPr marL="582134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D6C9B9-6FE7-705B-788A-D1D11526EC2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C2034-161F-1446-A020-97DA0E55A1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227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98990C-7DBF-89CE-7EB9-2C3B4C6400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A44DA-9330-A342-8168-223809E8B8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87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5198" y="1727723"/>
            <a:ext cx="7287142" cy="3685740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600" y="1727723"/>
            <a:ext cx="21712221" cy="3685740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35846D-F8CB-253B-259D-53FB97C11ED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2A126-6512-524B-AB79-DA10F477F8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80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D3E2AC-F6D2-70D8-23CD-7FE8C1ABD2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272C3-2E1F-674E-8785-7B52C0610C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851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8676" y="27759732"/>
            <a:ext cx="27540664" cy="8581457"/>
          </a:xfrm>
        </p:spPr>
        <p:txBody>
          <a:bodyPr anchor="t"/>
          <a:lstStyle>
            <a:lvl1pPr algn="l">
              <a:defRPr sz="6367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8676" y="18309648"/>
            <a:ext cx="27540664" cy="9450081"/>
          </a:xfrm>
        </p:spPr>
        <p:txBody>
          <a:bodyPr anchor="b"/>
          <a:lstStyle>
            <a:lvl1pPr marL="0" indent="0">
              <a:buNone/>
              <a:defRPr sz="3184"/>
            </a:lvl1pPr>
            <a:lvl2pPr marL="727667" indent="0">
              <a:buNone/>
              <a:defRPr sz="2864"/>
            </a:lvl2pPr>
            <a:lvl3pPr marL="1455334" indent="0">
              <a:buNone/>
              <a:defRPr sz="2546"/>
            </a:lvl3pPr>
            <a:lvl4pPr marL="2183002" indent="0">
              <a:buNone/>
              <a:defRPr sz="2229"/>
            </a:lvl4pPr>
            <a:lvl5pPr marL="2910670" indent="0">
              <a:buNone/>
              <a:defRPr sz="2229"/>
            </a:lvl5pPr>
            <a:lvl6pPr marL="3638337" indent="0">
              <a:buNone/>
              <a:defRPr sz="2229"/>
            </a:lvl6pPr>
            <a:lvl7pPr marL="4366005" indent="0">
              <a:buNone/>
              <a:defRPr sz="2229"/>
            </a:lvl7pPr>
            <a:lvl8pPr marL="5093673" indent="0">
              <a:buNone/>
              <a:defRPr sz="2229"/>
            </a:lvl8pPr>
            <a:lvl9pPr marL="5821340" indent="0">
              <a:buNone/>
              <a:defRPr sz="2229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43AA8B-DA68-D182-3C2B-FC0EA4892F5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09389-393D-A145-953C-F9DF1DFF02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074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601" y="10080594"/>
            <a:ext cx="14499682" cy="28504534"/>
          </a:xfrm>
        </p:spPr>
        <p:txBody>
          <a:bodyPr/>
          <a:lstStyle>
            <a:lvl1pPr>
              <a:defRPr sz="4456"/>
            </a:lvl1pPr>
            <a:lvl2pPr>
              <a:defRPr sz="3820"/>
            </a:lvl2pPr>
            <a:lvl3pPr>
              <a:defRPr sz="3184"/>
            </a:lvl3pPr>
            <a:lvl4pPr>
              <a:defRPr sz="2864"/>
            </a:lvl4pPr>
            <a:lvl5pPr>
              <a:defRPr sz="2864"/>
            </a:lvl5pPr>
            <a:lvl6pPr>
              <a:defRPr sz="2864"/>
            </a:lvl6pPr>
            <a:lvl7pPr>
              <a:defRPr sz="2864"/>
            </a:lvl7pPr>
            <a:lvl8pPr>
              <a:defRPr sz="2864"/>
            </a:lvl8pPr>
            <a:lvl9pPr>
              <a:defRPr sz="2864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2661" y="10080594"/>
            <a:ext cx="14499682" cy="28504534"/>
          </a:xfrm>
        </p:spPr>
        <p:txBody>
          <a:bodyPr/>
          <a:lstStyle>
            <a:lvl1pPr>
              <a:defRPr sz="4456"/>
            </a:lvl1pPr>
            <a:lvl2pPr>
              <a:defRPr sz="3820"/>
            </a:lvl2pPr>
            <a:lvl3pPr>
              <a:defRPr sz="3184"/>
            </a:lvl3pPr>
            <a:lvl4pPr>
              <a:defRPr sz="2864"/>
            </a:lvl4pPr>
            <a:lvl5pPr>
              <a:defRPr sz="2864"/>
            </a:lvl5pPr>
            <a:lvl6pPr>
              <a:defRPr sz="2864"/>
            </a:lvl6pPr>
            <a:lvl7pPr>
              <a:defRPr sz="2864"/>
            </a:lvl7pPr>
            <a:lvl8pPr>
              <a:defRPr sz="2864"/>
            </a:lvl8pPr>
            <a:lvl9pPr>
              <a:defRPr sz="2864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5D67DC-308D-8C97-1DD5-FBD3F2B022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A7B71-05AD-FD47-A86A-FDB5ECCEBC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787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601" y="1729627"/>
            <a:ext cx="29158089" cy="720042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600" y="9671046"/>
            <a:ext cx="14313971" cy="4028809"/>
          </a:xfrm>
        </p:spPr>
        <p:txBody>
          <a:bodyPr anchor="b"/>
          <a:lstStyle>
            <a:lvl1pPr marL="0" indent="0">
              <a:buNone/>
              <a:defRPr sz="3820" b="1"/>
            </a:lvl1pPr>
            <a:lvl2pPr marL="727667" indent="0">
              <a:buNone/>
              <a:defRPr sz="3184" b="1"/>
            </a:lvl2pPr>
            <a:lvl3pPr marL="1455334" indent="0">
              <a:buNone/>
              <a:defRPr sz="2864" b="1"/>
            </a:lvl3pPr>
            <a:lvl4pPr marL="2183002" indent="0">
              <a:buNone/>
              <a:defRPr sz="2546" b="1"/>
            </a:lvl4pPr>
            <a:lvl5pPr marL="2910670" indent="0">
              <a:buNone/>
              <a:defRPr sz="2546" b="1"/>
            </a:lvl5pPr>
            <a:lvl6pPr marL="3638337" indent="0">
              <a:buNone/>
              <a:defRPr sz="2546" b="1"/>
            </a:lvl6pPr>
            <a:lvl7pPr marL="4366005" indent="0">
              <a:buNone/>
              <a:defRPr sz="2546" b="1"/>
            </a:lvl7pPr>
            <a:lvl8pPr marL="5093673" indent="0">
              <a:buNone/>
              <a:defRPr sz="2546" b="1"/>
            </a:lvl8pPr>
            <a:lvl9pPr marL="5821340" indent="0">
              <a:buNone/>
              <a:defRPr sz="2546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600" y="13699855"/>
            <a:ext cx="14313971" cy="24890990"/>
          </a:xfrm>
        </p:spPr>
        <p:txBody>
          <a:bodyPr/>
          <a:lstStyle>
            <a:lvl1pPr>
              <a:defRPr sz="3820"/>
            </a:lvl1pPr>
            <a:lvl2pPr>
              <a:defRPr sz="3184"/>
            </a:lvl2pPr>
            <a:lvl3pPr>
              <a:defRPr sz="2864"/>
            </a:lvl3pPr>
            <a:lvl4pPr>
              <a:defRPr sz="2546"/>
            </a:lvl4pPr>
            <a:lvl5pPr>
              <a:defRPr sz="2546"/>
            </a:lvl5pPr>
            <a:lvl6pPr>
              <a:defRPr sz="2546"/>
            </a:lvl6pPr>
            <a:lvl7pPr>
              <a:defRPr sz="2546"/>
            </a:lvl7pPr>
            <a:lvl8pPr>
              <a:defRPr sz="2546"/>
            </a:lvl8pPr>
            <a:lvl9pPr>
              <a:defRPr sz="25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8370" y="9671046"/>
            <a:ext cx="14320320" cy="4028809"/>
          </a:xfrm>
        </p:spPr>
        <p:txBody>
          <a:bodyPr anchor="b"/>
          <a:lstStyle>
            <a:lvl1pPr marL="0" indent="0">
              <a:buNone/>
              <a:defRPr sz="3820" b="1"/>
            </a:lvl1pPr>
            <a:lvl2pPr marL="727667" indent="0">
              <a:buNone/>
              <a:defRPr sz="3184" b="1"/>
            </a:lvl2pPr>
            <a:lvl3pPr marL="1455334" indent="0">
              <a:buNone/>
              <a:defRPr sz="2864" b="1"/>
            </a:lvl3pPr>
            <a:lvl4pPr marL="2183002" indent="0">
              <a:buNone/>
              <a:defRPr sz="2546" b="1"/>
            </a:lvl4pPr>
            <a:lvl5pPr marL="2910670" indent="0">
              <a:buNone/>
              <a:defRPr sz="2546" b="1"/>
            </a:lvl5pPr>
            <a:lvl6pPr marL="3638337" indent="0">
              <a:buNone/>
              <a:defRPr sz="2546" b="1"/>
            </a:lvl6pPr>
            <a:lvl7pPr marL="4366005" indent="0">
              <a:buNone/>
              <a:defRPr sz="2546" b="1"/>
            </a:lvl7pPr>
            <a:lvl8pPr marL="5093673" indent="0">
              <a:buNone/>
              <a:defRPr sz="2546" b="1"/>
            </a:lvl8pPr>
            <a:lvl9pPr marL="5821340" indent="0">
              <a:buNone/>
              <a:defRPr sz="2546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70" y="13699855"/>
            <a:ext cx="14320320" cy="24890990"/>
          </a:xfrm>
        </p:spPr>
        <p:txBody>
          <a:bodyPr/>
          <a:lstStyle>
            <a:lvl1pPr>
              <a:defRPr sz="3820"/>
            </a:lvl1pPr>
            <a:lvl2pPr>
              <a:defRPr sz="3184"/>
            </a:lvl2pPr>
            <a:lvl3pPr>
              <a:defRPr sz="2864"/>
            </a:lvl3pPr>
            <a:lvl4pPr>
              <a:defRPr sz="2546"/>
            </a:lvl4pPr>
            <a:lvl5pPr>
              <a:defRPr sz="2546"/>
            </a:lvl5pPr>
            <a:lvl6pPr>
              <a:defRPr sz="2546"/>
            </a:lvl6pPr>
            <a:lvl7pPr>
              <a:defRPr sz="2546"/>
            </a:lvl7pPr>
            <a:lvl8pPr>
              <a:defRPr sz="2546"/>
            </a:lvl8pPr>
            <a:lvl9pPr>
              <a:defRPr sz="25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3D26B7C-9BAA-B3E9-ED4E-B029E642C0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AFF59-0083-B44A-AAC1-C62DA38258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457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32A5F6-E336-5FA9-CFD9-DF855D7E2D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99E82-664A-7246-B112-AE9D980337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488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B288CCB-E1F1-4D0E-63D1-54F9E803DF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DE5E9-F6CA-3C46-9209-EE24F409F5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264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600" y="1720104"/>
            <a:ext cx="10658495" cy="7320429"/>
          </a:xfrm>
        </p:spPr>
        <p:txBody>
          <a:bodyPr anchor="b"/>
          <a:lstStyle>
            <a:lvl1pPr algn="l">
              <a:defRPr sz="3184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977" y="1720103"/>
            <a:ext cx="18110712" cy="36870740"/>
          </a:xfrm>
        </p:spPr>
        <p:txBody>
          <a:bodyPr/>
          <a:lstStyle>
            <a:lvl1pPr>
              <a:defRPr sz="5092"/>
            </a:lvl1pPr>
            <a:lvl2pPr>
              <a:defRPr sz="4456"/>
            </a:lvl2pPr>
            <a:lvl3pPr>
              <a:defRPr sz="3820"/>
            </a:lvl3pPr>
            <a:lvl4pPr>
              <a:defRPr sz="3184"/>
            </a:lvl4pPr>
            <a:lvl5pPr>
              <a:defRPr sz="3184"/>
            </a:lvl5pPr>
            <a:lvl6pPr>
              <a:defRPr sz="3184"/>
            </a:lvl6pPr>
            <a:lvl7pPr>
              <a:defRPr sz="3184"/>
            </a:lvl7pPr>
            <a:lvl8pPr>
              <a:defRPr sz="3184"/>
            </a:lvl8pPr>
            <a:lvl9pPr>
              <a:defRPr sz="3184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600" y="9040532"/>
            <a:ext cx="10658495" cy="29550311"/>
          </a:xfrm>
        </p:spPr>
        <p:txBody>
          <a:bodyPr/>
          <a:lstStyle>
            <a:lvl1pPr marL="0" indent="0">
              <a:buNone/>
              <a:defRPr sz="2229"/>
            </a:lvl1pPr>
            <a:lvl2pPr marL="727667" indent="0">
              <a:buNone/>
              <a:defRPr sz="1910"/>
            </a:lvl2pPr>
            <a:lvl3pPr marL="1455334" indent="0">
              <a:buNone/>
              <a:defRPr sz="1591"/>
            </a:lvl3pPr>
            <a:lvl4pPr marL="2183002" indent="0">
              <a:buNone/>
              <a:defRPr sz="1432"/>
            </a:lvl4pPr>
            <a:lvl5pPr marL="2910670" indent="0">
              <a:buNone/>
              <a:defRPr sz="1432"/>
            </a:lvl5pPr>
            <a:lvl6pPr marL="3638337" indent="0">
              <a:buNone/>
              <a:defRPr sz="1432"/>
            </a:lvl6pPr>
            <a:lvl7pPr marL="4366005" indent="0">
              <a:buNone/>
              <a:defRPr sz="1432"/>
            </a:lvl7pPr>
            <a:lvl8pPr marL="5093673" indent="0">
              <a:buNone/>
              <a:defRPr sz="1432"/>
            </a:lvl8pPr>
            <a:lvl9pPr marL="5821340" indent="0">
              <a:buNone/>
              <a:defRPr sz="143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DE1D9E-E26A-B577-65BE-E7FF0BADE16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3A3F7-1606-6441-882C-21C510A7FC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198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656" y="30239878"/>
            <a:ext cx="19439254" cy="3569734"/>
          </a:xfrm>
        </p:spPr>
        <p:txBody>
          <a:bodyPr anchor="b"/>
          <a:lstStyle>
            <a:lvl1pPr algn="l">
              <a:defRPr sz="3184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656" y="3859275"/>
            <a:ext cx="19439254" cy="25921526"/>
          </a:xfrm>
        </p:spPr>
        <p:txBody>
          <a:bodyPr/>
          <a:lstStyle>
            <a:lvl1pPr marL="0" indent="0">
              <a:buNone/>
              <a:defRPr sz="5092"/>
            </a:lvl1pPr>
            <a:lvl2pPr marL="727667" indent="0">
              <a:buNone/>
              <a:defRPr sz="4456"/>
            </a:lvl2pPr>
            <a:lvl3pPr marL="1455334" indent="0">
              <a:buNone/>
              <a:defRPr sz="3820"/>
            </a:lvl3pPr>
            <a:lvl4pPr marL="2183002" indent="0">
              <a:buNone/>
              <a:defRPr sz="3184"/>
            </a:lvl4pPr>
            <a:lvl5pPr marL="2910670" indent="0">
              <a:buNone/>
              <a:defRPr sz="3184"/>
            </a:lvl5pPr>
            <a:lvl6pPr marL="3638337" indent="0">
              <a:buNone/>
              <a:defRPr sz="3184"/>
            </a:lvl6pPr>
            <a:lvl7pPr marL="4366005" indent="0">
              <a:buNone/>
              <a:defRPr sz="3184"/>
            </a:lvl7pPr>
            <a:lvl8pPr marL="5093673" indent="0">
              <a:buNone/>
              <a:defRPr sz="3184"/>
            </a:lvl8pPr>
            <a:lvl9pPr marL="5821340" indent="0">
              <a:buNone/>
              <a:defRPr sz="3184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656" y="33809612"/>
            <a:ext cx="19439254" cy="5070775"/>
          </a:xfrm>
        </p:spPr>
        <p:txBody>
          <a:bodyPr/>
          <a:lstStyle>
            <a:lvl1pPr marL="0" indent="0">
              <a:buNone/>
              <a:defRPr sz="2229"/>
            </a:lvl1pPr>
            <a:lvl2pPr marL="727667" indent="0">
              <a:buNone/>
              <a:defRPr sz="1910"/>
            </a:lvl2pPr>
            <a:lvl3pPr marL="1455334" indent="0">
              <a:buNone/>
              <a:defRPr sz="1591"/>
            </a:lvl3pPr>
            <a:lvl4pPr marL="2183002" indent="0">
              <a:buNone/>
              <a:defRPr sz="1432"/>
            </a:lvl4pPr>
            <a:lvl5pPr marL="2910670" indent="0">
              <a:buNone/>
              <a:defRPr sz="1432"/>
            </a:lvl5pPr>
            <a:lvl6pPr marL="3638337" indent="0">
              <a:buNone/>
              <a:defRPr sz="1432"/>
            </a:lvl6pPr>
            <a:lvl7pPr marL="4366005" indent="0">
              <a:buNone/>
              <a:defRPr sz="1432"/>
            </a:lvl7pPr>
            <a:lvl8pPr marL="5093673" indent="0">
              <a:buNone/>
              <a:defRPr sz="1432"/>
            </a:lvl8pPr>
            <a:lvl9pPr marL="5821340" indent="0">
              <a:buNone/>
              <a:defRPr sz="143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F4E4C4-7323-0725-82BD-8E2A6A32270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4C83B-766C-1542-AD14-E1CC1CB87B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896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A1467F1-E566-FE41-1AD9-C5B93A9D6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602" y="1727721"/>
            <a:ext cx="29151740" cy="719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74400" tIns="187200" rIns="374400" bIns="187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85FBF81-6A2B-75F2-D16C-7C525351B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602" y="10080594"/>
            <a:ext cx="29151740" cy="285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74400" tIns="187200" rIns="374400" bIns="187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F9854031-112B-044A-8E1F-E88B2A056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603" y="39341366"/>
            <a:ext cx="7558564" cy="30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32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C10109E2-B03D-E6B8-57CE-FAD67ACC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9600" y="39341366"/>
            <a:ext cx="10260092" cy="30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32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B3F728A-4AC8-73EF-DA09-32DB2B1990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3220126" y="39341366"/>
            <a:ext cx="7552215" cy="29963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374400" tIns="187200" rIns="374400" bIns="1872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5F977106-E31C-1E49-BBD8-B7CB1152559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50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648">
          <a:solidFill>
            <a:srgbClr val="000000"/>
          </a:solidFill>
          <a:latin typeface="+mj-lt"/>
          <a:ea typeface="+mj-ea"/>
          <a:cs typeface="+mj-cs"/>
        </a:defRPr>
      </a:lvl1pPr>
      <a:lvl2pPr algn="ctr" defTabSz="7150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648">
          <a:solidFill>
            <a:srgbClr val="000000"/>
          </a:solidFill>
          <a:latin typeface="Arial" charset="0"/>
          <a:ea typeface="Microsoft YaHei" pitchFamily="32" charset="-122"/>
        </a:defRPr>
      </a:lvl2pPr>
      <a:lvl3pPr algn="ctr" defTabSz="7150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648">
          <a:solidFill>
            <a:srgbClr val="000000"/>
          </a:solidFill>
          <a:latin typeface="Arial" charset="0"/>
          <a:ea typeface="Microsoft YaHei" pitchFamily="32" charset="-122"/>
        </a:defRPr>
      </a:lvl3pPr>
      <a:lvl4pPr algn="ctr" defTabSz="7150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648">
          <a:solidFill>
            <a:srgbClr val="000000"/>
          </a:solidFill>
          <a:latin typeface="Arial" charset="0"/>
          <a:ea typeface="Microsoft YaHei" pitchFamily="32" charset="-122"/>
        </a:defRPr>
      </a:lvl4pPr>
      <a:lvl5pPr algn="ctr" defTabSz="7150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648">
          <a:solidFill>
            <a:srgbClr val="000000"/>
          </a:solidFill>
          <a:latin typeface="Arial" charset="0"/>
          <a:ea typeface="Microsoft YaHei" pitchFamily="32" charset="-122"/>
        </a:defRPr>
      </a:lvl5pPr>
      <a:lvl6pPr marL="4002171" indent="-363834" algn="ctr" defTabSz="7150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648">
          <a:solidFill>
            <a:srgbClr val="000000"/>
          </a:solidFill>
          <a:latin typeface="Arial" charset="0"/>
          <a:ea typeface="Microsoft YaHei" pitchFamily="32" charset="-122"/>
        </a:defRPr>
      </a:lvl6pPr>
      <a:lvl7pPr marL="4729839" indent="-363834" algn="ctr" defTabSz="7150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648">
          <a:solidFill>
            <a:srgbClr val="000000"/>
          </a:solidFill>
          <a:latin typeface="Arial" charset="0"/>
          <a:ea typeface="Microsoft YaHei" pitchFamily="32" charset="-122"/>
        </a:defRPr>
      </a:lvl7pPr>
      <a:lvl8pPr marL="5457507" indent="-363834" algn="ctr" defTabSz="7150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648">
          <a:solidFill>
            <a:srgbClr val="000000"/>
          </a:solidFill>
          <a:latin typeface="Arial" charset="0"/>
          <a:ea typeface="Microsoft YaHei" pitchFamily="32" charset="-122"/>
        </a:defRPr>
      </a:lvl8pPr>
      <a:lvl9pPr marL="6185174" indent="-363834" algn="ctr" defTabSz="71503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648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545751" indent="-545751" algn="l" defTabSz="715034" rtl="0" eaLnBrk="0" fontAlgn="base" hangingPunct="0">
        <a:spcBef>
          <a:spcPts val="523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850">
          <a:solidFill>
            <a:srgbClr val="000000"/>
          </a:solidFill>
          <a:latin typeface="+mn-lt"/>
          <a:ea typeface="+mn-ea"/>
          <a:cs typeface="+mn-cs"/>
        </a:defRPr>
      </a:lvl1pPr>
      <a:lvl2pPr marL="1182459" indent="-454792" algn="l" defTabSz="715034" rtl="0" eaLnBrk="0" fontAlgn="base" hangingPunct="0">
        <a:spcBef>
          <a:spcPts val="4536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4">
          <a:solidFill>
            <a:srgbClr val="000000"/>
          </a:solidFill>
          <a:latin typeface="+mn-lt"/>
          <a:ea typeface="+mn-ea"/>
        </a:defRPr>
      </a:lvl2pPr>
      <a:lvl3pPr marL="1819168" indent="-363834" algn="l" defTabSz="715034" rtl="0" eaLnBrk="0" fontAlgn="base" hangingPunct="0">
        <a:spcBef>
          <a:spcPts val="393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756">
          <a:solidFill>
            <a:srgbClr val="000000"/>
          </a:solidFill>
          <a:latin typeface="+mn-lt"/>
          <a:ea typeface="+mn-ea"/>
        </a:defRPr>
      </a:lvl3pPr>
      <a:lvl4pPr marL="2546837" indent="-363834" algn="l" defTabSz="715034" rtl="0" eaLnBrk="0" fontAlgn="base" hangingPunct="0">
        <a:spcBef>
          <a:spcPts val="324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892">
          <a:solidFill>
            <a:srgbClr val="000000"/>
          </a:solidFill>
          <a:latin typeface="+mn-lt"/>
          <a:ea typeface="+mn-ea"/>
        </a:defRPr>
      </a:lvl4pPr>
      <a:lvl5pPr marL="3274504" indent="-363834" algn="l" defTabSz="715034" rtl="0" eaLnBrk="0" fontAlgn="base" hangingPunct="0">
        <a:spcBef>
          <a:spcPts val="324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892">
          <a:solidFill>
            <a:srgbClr val="000000"/>
          </a:solidFill>
          <a:latin typeface="+mn-lt"/>
          <a:ea typeface="+mn-ea"/>
        </a:defRPr>
      </a:lvl5pPr>
      <a:lvl6pPr marL="4002171" indent="-363834" algn="l" defTabSz="715034" rtl="0" eaLnBrk="0" fontAlgn="base" hangingPunct="0">
        <a:spcBef>
          <a:spcPts val="324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892">
          <a:solidFill>
            <a:srgbClr val="000000"/>
          </a:solidFill>
          <a:latin typeface="+mn-lt"/>
          <a:ea typeface="+mn-ea"/>
        </a:defRPr>
      </a:lvl6pPr>
      <a:lvl7pPr marL="4729839" indent="-363834" algn="l" defTabSz="715034" rtl="0" eaLnBrk="0" fontAlgn="base" hangingPunct="0">
        <a:spcBef>
          <a:spcPts val="324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892">
          <a:solidFill>
            <a:srgbClr val="000000"/>
          </a:solidFill>
          <a:latin typeface="+mn-lt"/>
          <a:ea typeface="+mn-ea"/>
        </a:defRPr>
      </a:lvl7pPr>
      <a:lvl8pPr marL="5457507" indent="-363834" algn="l" defTabSz="715034" rtl="0" eaLnBrk="0" fontAlgn="base" hangingPunct="0">
        <a:spcBef>
          <a:spcPts val="324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892">
          <a:solidFill>
            <a:srgbClr val="000000"/>
          </a:solidFill>
          <a:latin typeface="+mn-lt"/>
          <a:ea typeface="+mn-ea"/>
        </a:defRPr>
      </a:lvl8pPr>
      <a:lvl9pPr marL="6185174" indent="-363834" algn="l" defTabSz="715034" rtl="0" eaLnBrk="0" fontAlgn="base" hangingPunct="0">
        <a:spcBef>
          <a:spcPts val="324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892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1455334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1pPr>
      <a:lvl2pPr marL="727667" algn="l" defTabSz="1455334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2pPr>
      <a:lvl3pPr marL="1455334" algn="l" defTabSz="1455334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3pPr>
      <a:lvl4pPr marL="2183002" algn="l" defTabSz="1455334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4pPr>
      <a:lvl5pPr marL="2910670" algn="l" defTabSz="1455334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5pPr>
      <a:lvl6pPr marL="3638337" algn="l" defTabSz="1455334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6pPr>
      <a:lvl7pPr marL="4366005" algn="l" defTabSz="1455334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7pPr>
      <a:lvl8pPr marL="5093673" algn="l" defTabSz="1455334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8pPr>
      <a:lvl9pPr marL="5821340" algn="l" defTabSz="1455334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 descr="Uma imagem contendo água, homem, segurando, grande&#10;&#10;Descrição gerada automaticamente">
            <a:extLst>
              <a:ext uri="{FF2B5EF4-FFF2-40B4-BE49-F238E27FC236}">
                <a16:creationId xmlns:a16="http://schemas.microsoft.com/office/drawing/2014/main" id="{82D453B5-22BF-4985-8071-ACE98B55B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" y="-33832"/>
            <a:ext cx="32384619" cy="43234470"/>
          </a:xfrm>
          <a:prstGeom prst="rect">
            <a:avLst/>
          </a:prstGeom>
        </p:spPr>
      </p:pic>
      <p:sp>
        <p:nvSpPr>
          <p:cNvPr id="3075" name="Text Box 2">
            <a:extLst>
              <a:ext uri="{FF2B5EF4-FFF2-40B4-BE49-F238E27FC236}">
                <a16:creationId xmlns:a16="http://schemas.microsoft.com/office/drawing/2014/main" id="{E0E856FD-FB6A-0D0E-0449-016EAE0C9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19" y="4129558"/>
            <a:ext cx="30938937" cy="1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sz="6000" b="1" kern="150" dirty="0">
                <a:ea typeface="Arial" panose="020B0604020202020204" pitchFamily="34" charset="0"/>
                <a:cs typeface="Liberation Serif"/>
              </a:rPr>
              <a:t>TÍTULO EM CAIXA ALTA, CENTRALIZADO, FONTE ARIAL 60 EM NEGRITO</a:t>
            </a:r>
            <a:endParaRPr lang="pt-BR" sz="6000" kern="150" dirty="0">
              <a:latin typeface="Liberation Serif"/>
              <a:ea typeface="Liberation Serif"/>
              <a:cs typeface="Liberation Serif"/>
            </a:endParaRP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430671DD-E430-82BE-F674-1281E620D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450" y="8765001"/>
            <a:ext cx="14451887" cy="745161"/>
          </a:xfrm>
          <a:prstGeom prst="rect">
            <a:avLst/>
          </a:prstGeom>
          <a:solidFill>
            <a:srgbClr val="00B050"/>
          </a:solidFill>
          <a:ln w="38160" cap="sq">
            <a:solidFill>
              <a:srgbClr val="FFFFFF"/>
            </a:solidFill>
            <a:miter lim="800000"/>
            <a:headEnd/>
            <a:tailEnd/>
          </a:ln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4218"/>
              </a:spcBef>
              <a:buClrTx/>
            </a:pPr>
            <a:r>
              <a:rPr lang="pt-BR" altLang="pt-BR" sz="4000" b="1" dirty="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96D1E029-278B-B985-F717-27F8E91BE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9659600"/>
            <a:ext cx="14546117" cy="745161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4218"/>
              </a:spcBef>
              <a:buClrTx/>
            </a:pPr>
            <a:r>
              <a:rPr lang="pt-BR" altLang="pt-BR" sz="4000" b="1" dirty="0">
                <a:solidFill>
                  <a:srgbClr val="FFFFFF"/>
                </a:solidFill>
              </a:rPr>
              <a:t>MATERIAL E MÉTODOS</a:t>
            </a:r>
          </a:p>
        </p:txBody>
      </p:sp>
      <p:sp>
        <p:nvSpPr>
          <p:cNvPr id="3078" name="Text Box 5">
            <a:extLst>
              <a:ext uri="{FF2B5EF4-FFF2-40B4-BE49-F238E27FC236}">
                <a16:creationId xmlns:a16="http://schemas.microsoft.com/office/drawing/2014/main" id="{E1D208BF-B0A9-EC38-8B37-745B9AB4C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8591" y="24102310"/>
            <a:ext cx="13474966" cy="745161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4218"/>
              </a:spcBef>
              <a:buClrTx/>
            </a:pPr>
            <a:r>
              <a:rPr lang="pt-BR" altLang="pt-BR" sz="4000" b="1" dirty="0">
                <a:solidFill>
                  <a:srgbClr val="FFFFFF"/>
                </a:solidFill>
              </a:rPr>
              <a:t>CONCLUSÕES</a:t>
            </a:r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20911C76-EF04-BF84-15B7-AA7B20DFD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3093" y="32318143"/>
            <a:ext cx="13540463" cy="745161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4218"/>
              </a:spcBef>
              <a:buClrTx/>
            </a:pPr>
            <a:r>
              <a:rPr lang="pt-BR" altLang="pt-BR" sz="4000" b="1" dirty="0">
                <a:solidFill>
                  <a:srgbClr val="FFFFFF"/>
                </a:solidFill>
              </a:rPr>
              <a:t>AGRADECIMENTOS</a:t>
            </a:r>
          </a:p>
        </p:txBody>
      </p:sp>
      <p:sp>
        <p:nvSpPr>
          <p:cNvPr id="3080" name="Text Box 7">
            <a:extLst>
              <a:ext uri="{FF2B5EF4-FFF2-40B4-BE49-F238E27FC236}">
                <a16:creationId xmlns:a16="http://schemas.microsoft.com/office/drawing/2014/main" id="{FDBCC37F-0934-ED32-BEC2-63F928A7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60103" y="6044115"/>
            <a:ext cx="18630052" cy="75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32"/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id="{AFA0AAD8-1BB5-86F3-83D6-1A9D0CCA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73459" y="2693586"/>
            <a:ext cx="237519" cy="196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32"/>
          </a:p>
        </p:txBody>
      </p:sp>
      <p:sp>
        <p:nvSpPr>
          <p:cNvPr id="3082" name="Text Box 9">
            <a:extLst>
              <a:ext uri="{FF2B5EF4-FFF2-40B4-BE49-F238E27FC236}">
                <a16:creationId xmlns:a16="http://schemas.microsoft.com/office/drawing/2014/main" id="{15E3EC8A-366A-2779-2484-C06E20731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451" y="5791270"/>
            <a:ext cx="30244870" cy="198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00" b="1" dirty="0">
                <a:cs typeface="Times New Roman" panose="02020603050405020304" pitchFamily="18" charset="0"/>
              </a:rPr>
              <a:t>Maria Clara NUNES</a:t>
            </a:r>
            <a:r>
              <a:rPr lang="pt-BR" altLang="pt-BR" sz="3200" b="1" baseline="30000" dirty="0">
                <a:cs typeface="Times New Roman" panose="02020603050405020304" pitchFamily="18" charset="0"/>
              </a:rPr>
              <a:t>1</a:t>
            </a:r>
            <a:r>
              <a:rPr lang="pt-BR" altLang="pt-BR" sz="3200" b="1" dirty="0">
                <a:cs typeface="Times New Roman" panose="02020603050405020304" pitchFamily="18" charset="0"/>
              </a:rPr>
              <a:t>, Fernando Costa SABINO</a:t>
            </a:r>
            <a:r>
              <a:rPr lang="pt-BR" altLang="pt-BR" sz="3200" b="1" baseline="30000" dirty="0"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00" baseline="30000" dirty="0"/>
              <a:t>1 </a:t>
            </a:r>
            <a:r>
              <a:rPr lang="pt-BR" altLang="pt-BR" sz="3200" dirty="0"/>
              <a:t>Instituto Federal de Educação, Ciência e Tecnologia de Mato Grosso - Campus </a:t>
            </a:r>
            <a:r>
              <a:rPr lang="pt-BR" altLang="pt-BR" sz="3200" dirty="0" err="1"/>
              <a:t>Xxx</a:t>
            </a:r>
            <a:r>
              <a:rPr lang="pt-BR" altLang="pt-BR" sz="3200" dirty="0"/>
              <a:t>; </a:t>
            </a:r>
            <a:r>
              <a:rPr lang="pt-BR" altLang="pt-BR" sz="3200" baseline="30000" dirty="0"/>
              <a:t>2</a:t>
            </a:r>
            <a:r>
              <a:rPr lang="pt-BR" altLang="pt-BR" sz="3200" dirty="0"/>
              <a:t> Universidade Federal de Mato Grosso;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00" dirty="0"/>
              <a:t>E-mail para correspondência: </a:t>
            </a:r>
            <a:r>
              <a:rPr lang="pt-BR" altLang="pt-BR" sz="3200" dirty="0" err="1"/>
              <a:t>nunes@gmail.com</a:t>
            </a:r>
            <a:endParaRPr lang="pt-BR" altLang="pt-BR" sz="3200" dirty="0"/>
          </a:p>
        </p:txBody>
      </p:sp>
      <p:sp>
        <p:nvSpPr>
          <p:cNvPr id="3083" name="Text Box 10">
            <a:extLst>
              <a:ext uri="{FF2B5EF4-FFF2-40B4-BE49-F238E27FC236}">
                <a16:creationId xmlns:a16="http://schemas.microsoft.com/office/drawing/2014/main" id="{98815536-84E8-3990-B1FD-273B878C9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582" y="10434893"/>
            <a:ext cx="14416659" cy="85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altLang="pt-BR" sz="3200" dirty="0"/>
              <a:t>			O e-pôster deve ser elaborado no tamanho 120 cm de altura x 90 cm de largura, em duas colunas, devendo conter, obrigatoriamente: a logomarca </a:t>
            </a:r>
            <a:r>
              <a:rPr lang="pt-BR" altLang="pt-BR" sz="3200" dirty="0">
                <a:solidFill>
                  <a:schemeClr val="tx1"/>
                </a:solidFill>
              </a:rPr>
              <a:t>do evento e do IFMT, o título do trabalho e o(s) nome(s) do(s) autor(es) seguido(s) de identificação</a:t>
            </a:r>
            <a:r>
              <a:rPr lang="pt-BR" altLang="pt-BR" sz="3200" dirty="0"/>
              <a:t>. </a:t>
            </a:r>
          </a:p>
          <a:p>
            <a:pPr indent="1455334"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altLang="pt-BR" sz="3200" dirty="0"/>
              <a:t>Se o seu e-pôster for de um resumo expandido, mantenha os tópicos: introdução, material e métodos, resultados e discussões, conclusões, agradecimentos e referências. Porém, se o seu e-pôster for de um relato de experiência, substitua o tópico “material e métodos” por descrição crítica da experiência.</a:t>
            </a:r>
          </a:p>
          <a:p>
            <a:pPr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altLang="pt-BR" sz="3200" dirty="0"/>
              <a:t>			O título deve ser bem destacado, permitind</a:t>
            </a:r>
            <a:r>
              <a:rPr lang="pt-BR" altLang="pt-BR" sz="3200" dirty="0">
                <a:solidFill>
                  <a:schemeClr val="tx1"/>
                </a:solidFill>
              </a:rPr>
              <a:t>o que o leitor visitante tenha facilidade em identificar o trabalho. Utilize fonte Arial, tamanhos mínimos de 60 para o título; de 32 para o cabeçalho (autores/identificação); de 40 para os subtítulos e de 32 para o conteúdo. </a:t>
            </a:r>
          </a:p>
          <a:p>
            <a:pPr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altLang="pt-BR" sz="3200" dirty="0"/>
              <a:t>			O e-pôster deverá conter apenas as </a:t>
            </a:r>
            <a:r>
              <a:rPr lang="pt-BR" altLang="pt-BR" sz="3200" dirty="0">
                <a:solidFill>
                  <a:schemeClr val="tx1"/>
                </a:solidFill>
              </a:rPr>
              <a:t>informações referentes ao trabalho submetido para avaliação do Comitê Científico do VIII </a:t>
            </a:r>
            <a:r>
              <a:rPr lang="pt-BR" altLang="pt-BR" sz="3200" dirty="0" err="1">
                <a:solidFill>
                  <a:schemeClr val="tx1"/>
                </a:solidFill>
              </a:rPr>
              <a:t>WorkIF</a:t>
            </a:r>
            <a:r>
              <a:rPr lang="pt-BR" altLang="pt-BR" sz="3200" dirty="0">
                <a:solidFill>
                  <a:schemeClr val="tx1"/>
                </a:solidFill>
              </a:rPr>
              <a:t>. </a:t>
            </a:r>
          </a:p>
          <a:p>
            <a:pPr indent="1455334"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altLang="pt-BR" sz="3200" dirty="0"/>
              <a:t>Será </a:t>
            </a:r>
            <a:r>
              <a:rPr lang="pt-BR" altLang="pt-BR" sz="3200" dirty="0">
                <a:solidFill>
                  <a:schemeClr val="tx1"/>
                </a:solidFill>
              </a:rPr>
              <a:t>obrigatória a presença de um dos autores no horário de apresentação do e-pôster no VIII </a:t>
            </a:r>
            <a:r>
              <a:rPr lang="pt-BR" altLang="pt-BR" sz="3200" dirty="0" err="1">
                <a:solidFill>
                  <a:schemeClr val="tx1"/>
                </a:solidFill>
              </a:rPr>
              <a:t>WorkIF</a:t>
            </a:r>
            <a:r>
              <a:rPr lang="pt-BR" altLang="pt-BR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84" name="Text Box 11">
            <a:extLst>
              <a:ext uri="{FF2B5EF4-FFF2-40B4-BE49-F238E27FC236}">
                <a16:creationId xmlns:a16="http://schemas.microsoft.com/office/drawing/2014/main" id="{87CE90CC-1676-4084-0667-5E8ED3A98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4804" y="36217943"/>
            <a:ext cx="13720904" cy="745161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4218"/>
              </a:spcBef>
              <a:buClrTx/>
            </a:pPr>
            <a:r>
              <a:rPr lang="pt-BR" altLang="pt-BR" sz="4000" b="1" dirty="0">
                <a:solidFill>
                  <a:srgbClr val="FFFFFF"/>
                </a:solidFill>
              </a:rPr>
              <a:t>REFERÊNCIAS</a:t>
            </a:r>
          </a:p>
        </p:txBody>
      </p:sp>
      <p:sp>
        <p:nvSpPr>
          <p:cNvPr id="3086" name="Text Box 13">
            <a:extLst>
              <a:ext uri="{FF2B5EF4-FFF2-40B4-BE49-F238E27FC236}">
                <a16:creationId xmlns:a16="http://schemas.microsoft.com/office/drawing/2014/main" id="{AE713A86-BECB-77DA-866A-C5868A5F8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8355" y="21208118"/>
            <a:ext cx="13474966" cy="99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2170"/>
              </a:spcBef>
              <a:buClrTx/>
            </a:pPr>
            <a:r>
              <a:rPr lang="pt-BR" altLang="pt-BR" sz="2800" b="1" dirty="0"/>
              <a:t>Figura 1. </a:t>
            </a:r>
            <a:r>
              <a:rPr lang="pt-BR" altLang="pt-BR" sz="2800" dirty="0"/>
              <a:t>Diferentes atividades práticas desenvolvidas pelos estudantes do curso Técnico em Agropecuária, em condições de laboratório </a:t>
            </a:r>
            <a:r>
              <a:rPr lang="pt-BR" altLang="pt-BR" sz="2800" dirty="0">
                <a:solidFill>
                  <a:schemeClr val="tx1"/>
                </a:solidFill>
              </a:rPr>
              <a:t>e de campo. </a:t>
            </a:r>
          </a:p>
        </p:txBody>
      </p:sp>
      <p:sp>
        <p:nvSpPr>
          <p:cNvPr id="3087" name="Text Box 14">
            <a:extLst>
              <a:ext uri="{FF2B5EF4-FFF2-40B4-BE49-F238E27FC236}">
                <a16:creationId xmlns:a16="http://schemas.microsoft.com/office/drawing/2014/main" id="{032954F4-0D9C-1101-872C-6B1983A60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83268" y="36292363"/>
            <a:ext cx="237519" cy="34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32"/>
          </a:p>
        </p:txBody>
      </p:sp>
      <p:sp>
        <p:nvSpPr>
          <p:cNvPr id="3090" name="Text Box 17">
            <a:extLst>
              <a:ext uri="{FF2B5EF4-FFF2-40B4-BE49-F238E27FC236}">
                <a16:creationId xmlns:a16="http://schemas.microsoft.com/office/drawing/2014/main" id="{6D4944E2-1B1A-EED0-A051-168621F95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777" y="14738810"/>
            <a:ext cx="237519" cy="34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32"/>
          </a:p>
        </p:txBody>
      </p:sp>
      <p:sp>
        <p:nvSpPr>
          <p:cNvPr id="3091" name="Text Box 18">
            <a:extLst>
              <a:ext uri="{FF2B5EF4-FFF2-40B4-BE49-F238E27FC236}">
                <a16:creationId xmlns:a16="http://schemas.microsoft.com/office/drawing/2014/main" id="{EB65E502-BC85-0628-D497-452378EDA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9834" y="15822808"/>
            <a:ext cx="237519" cy="34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32"/>
          </a:p>
        </p:txBody>
      </p:sp>
      <p:sp>
        <p:nvSpPr>
          <p:cNvPr id="3092" name="Text Box 19">
            <a:extLst>
              <a:ext uri="{FF2B5EF4-FFF2-40B4-BE49-F238E27FC236}">
                <a16:creationId xmlns:a16="http://schemas.microsoft.com/office/drawing/2014/main" id="{E715711A-B2A0-B320-BECA-08E3D8A24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437" y="14238506"/>
            <a:ext cx="2165462" cy="3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32"/>
          </a:p>
        </p:txBody>
      </p:sp>
      <p:sp>
        <p:nvSpPr>
          <p:cNvPr id="3096" name="Text Box 23">
            <a:extLst>
              <a:ext uri="{FF2B5EF4-FFF2-40B4-BE49-F238E27FC236}">
                <a16:creationId xmlns:a16="http://schemas.microsoft.com/office/drawing/2014/main" id="{56F52FEA-BE8C-26E4-9FEB-BCFA6BE6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29323272"/>
            <a:ext cx="14432008" cy="745161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4218"/>
              </a:spcBef>
              <a:buClrTx/>
            </a:pPr>
            <a:r>
              <a:rPr lang="pt-BR" altLang="pt-BR" sz="4000" b="1" dirty="0">
                <a:solidFill>
                  <a:srgbClr val="FFFFFF"/>
                </a:solidFill>
              </a:rPr>
              <a:t>RESULTADOS E DISCUSSÕES</a:t>
            </a:r>
          </a:p>
        </p:txBody>
      </p:sp>
      <p:pic>
        <p:nvPicPr>
          <p:cNvPr id="3097" name="Picture 24">
            <a:extLst>
              <a:ext uri="{FF2B5EF4-FFF2-40B4-BE49-F238E27FC236}">
                <a16:creationId xmlns:a16="http://schemas.microsoft.com/office/drawing/2014/main" id="{E536A98E-0614-5420-B48D-7DAB86FD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520" y="9438056"/>
            <a:ext cx="5753607" cy="48917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8" name="Picture 25">
            <a:extLst>
              <a:ext uri="{FF2B5EF4-FFF2-40B4-BE49-F238E27FC236}">
                <a16:creationId xmlns:a16="http://schemas.microsoft.com/office/drawing/2014/main" id="{497513D5-7766-A7EB-F82E-132C9CA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871" y="9514227"/>
            <a:ext cx="5588910" cy="49723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9" name="Picture 26">
            <a:extLst>
              <a:ext uri="{FF2B5EF4-FFF2-40B4-BE49-F238E27FC236}">
                <a16:creationId xmlns:a16="http://schemas.microsoft.com/office/drawing/2014/main" id="{07EA16A2-A96B-86C7-7287-F47D1DDA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520" y="15774784"/>
            <a:ext cx="5743706" cy="436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00" name="Picture 27">
            <a:extLst>
              <a:ext uri="{FF2B5EF4-FFF2-40B4-BE49-F238E27FC236}">
                <a16:creationId xmlns:a16="http://schemas.microsoft.com/office/drawing/2014/main" id="{85094780-B0A6-C883-D1FD-5F8101C8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870" y="15856474"/>
            <a:ext cx="5597589" cy="436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01" name="Text Box 28">
            <a:extLst>
              <a:ext uri="{FF2B5EF4-FFF2-40B4-BE49-F238E27FC236}">
                <a16:creationId xmlns:a16="http://schemas.microsoft.com/office/drawing/2014/main" id="{C6DF533C-C43F-B940-081E-35CAC9666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581" y="21439402"/>
            <a:ext cx="14506667" cy="505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1334057" algn="just">
              <a:spcBef>
                <a:spcPts val="0"/>
              </a:spcBef>
            </a:pPr>
            <a:r>
              <a:rPr lang="pt-BR" sz="3200" kern="150" dirty="0">
                <a:ea typeface="Arial" panose="020B0604020202020204" pitchFamily="34" charset="0"/>
                <a:cs typeface="Liberation Serif"/>
              </a:rPr>
              <a:t> </a:t>
            </a:r>
            <a:r>
              <a:rPr lang="pt-BR" sz="3200" kern="150" dirty="0">
                <a:ea typeface="Arial" panose="020B0604020202020204" pitchFamily="34" charset="0"/>
                <a:cs typeface="Arial" panose="020B0604020202020204" pitchFamily="34" charset="0"/>
              </a:rPr>
              <a:t>Deve ser apresentado, de forma concisa, o detalhamento das condições experimentais, com destaque para os procedimentos metodológicos, material utilizado, as técnicas ou dinâmicas executadas, bem como os delineamentos experimentais e os tratamentos aplicados (quando for o caso).</a:t>
            </a:r>
            <a:endParaRPr lang="pt-BR" sz="3200" strike="sngStrike" kern="150" dirty="0">
              <a:highlight>
                <a:srgbClr val="FFFF00"/>
              </a:highlight>
              <a:ea typeface="Arial" panose="020B0604020202020204" pitchFamily="34" charset="0"/>
              <a:cs typeface="Arial" panose="020B0604020202020204" pitchFamily="34" charset="0"/>
            </a:endParaRPr>
          </a:p>
          <a:p>
            <a:pPr indent="1455334" algn="just">
              <a:spcBef>
                <a:spcPts val="0"/>
              </a:spcBef>
              <a:tabLst>
                <a:tab pos="0" algn="l"/>
                <a:tab pos="1414910" algn="l"/>
                <a:tab pos="2142577" algn="l"/>
                <a:tab pos="2857612" algn="l"/>
                <a:tab pos="3572645" algn="l"/>
                <a:tab pos="4287681" algn="l"/>
                <a:tab pos="5002715" algn="l"/>
                <a:tab pos="5717749" algn="l"/>
                <a:tab pos="6432781" algn="l"/>
                <a:tab pos="7147818" algn="l"/>
                <a:tab pos="7862851" algn="l"/>
                <a:tab pos="8577887" algn="l"/>
                <a:tab pos="9292920" algn="l"/>
                <a:tab pos="10007956" algn="l"/>
                <a:tab pos="10722989" algn="l"/>
                <a:tab pos="11438023" algn="l"/>
                <a:tab pos="12153058" algn="l"/>
                <a:tab pos="12868092" algn="l"/>
                <a:tab pos="13583126" algn="l"/>
                <a:tab pos="14298161" algn="l"/>
                <a:tab pos="14300687" algn="l"/>
                <a:tab pos="15015724" algn="l"/>
                <a:tab pos="15730755" algn="l"/>
                <a:tab pos="16445791" algn="l"/>
                <a:tab pos="17160825" algn="l"/>
                <a:tab pos="17875860" algn="l"/>
                <a:tab pos="18590893" algn="l"/>
                <a:tab pos="19305929" algn="l"/>
                <a:tab pos="20020963" algn="l"/>
                <a:tab pos="20735997" algn="l"/>
                <a:tab pos="21451032" algn="l"/>
              </a:tabLst>
            </a:pPr>
            <a:r>
              <a:rPr lang="pt-BR" sz="3200" kern="150" dirty="0">
                <a:ea typeface="Arial" panose="020B0604020202020204" pitchFamily="34" charset="0"/>
                <a:cs typeface="Arial" panose="020B0604020202020204" pitchFamily="34" charset="0"/>
              </a:rPr>
              <a:t>Apresentar a interface entre a expectativa e o vivido; descrição do que foi observado na experiência; no que resultou a experiência e recomendações caso necessário. Problematização da experiência vivida dialogando com o referencial teórico, quando necessário.</a:t>
            </a:r>
            <a:endParaRPr lang="pt-BR" sz="3200" kern="150" dirty="0">
              <a:ea typeface="Liberation Serif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333399"/>
              </a:buClr>
            </a:pPr>
            <a:endParaRPr lang="pt-BR" altLang="pt-BR" sz="3200" dirty="0"/>
          </a:p>
        </p:txBody>
      </p:sp>
      <p:sp>
        <p:nvSpPr>
          <p:cNvPr id="3102" name="Text Box 29">
            <a:extLst>
              <a:ext uri="{FF2B5EF4-FFF2-40B4-BE49-F238E27FC236}">
                <a16:creationId xmlns:a16="http://schemas.microsoft.com/office/drawing/2014/main" id="{A2238829-83F6-122E-E8E0-598C8670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450" y="31915560"/>
            <a:ext cx="14547012" cy="5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1536187"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altLang="pt-BR" sz="3200" dirty="0"/>
              <a:t>O e-pôster deve ser legível a uma distância de pelo menos 1 m. Deve-se evitar o uso de citações e notas de rodapé.</a:t>
            </a:r>
          </a:p>
          <a:p>
            <a:pPr indent="1617039"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sz="3200" dirty="0"/>
              <a:t>Deverão ser apresentados os principais resultados obtidos, baseando-se na análise estatística dos dados (quando for o caso). A discussão dos resultados pode ser embasada na literatura, quando necessário, porém sem que haja apenas comparações entre ambos. </a:t>
            </a:r>
            <a:endParaRPr lang="pt-BR" sz="3200" dirty="0">
              <a:solidFill>
                <a:schemeClr val="tx1"/>
              </a:solidFill>
            </a:endParaRPr>
          </a:p>
          <a:p>
            <a:pPr indent="1617039"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sz="3200" dirty="0">
                <a:solidFill>
                  <a:schemeClr val="tx1"/>
                </a:solidFill>
              </a:rPr>
              <a:t>Apontar os impactos dos resultados obtidos ou da experiência relatada. </a:t>
            </a:r>
          </a:p>
          <a:p>
            <a:pPr indent="1617039"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sz="3200" dirty="0">
                <a:solidFill>
                  <a:schemeClr val="tx1"/>
                </a:solidFill>
              </a:rPr>
              <a:t>As Tabelas, Quadros e Figuras podem ser apresentadas no corpo do e-pôster e ordenadas sequencialmente.</a:t>
            </a:r>
          </a:p>
          <a:p>
            <a:pPr algn="just" eaLnBrk="1" hangingPunct="1">
              <a:spcBef>
                <a:spcPct val="0"/>
              </a:spcBef>
              <a:buClr>
                <a:srgbClr val="333399"/>
              </a:buClr>
            </a:pPr>
            <a:endParaRPr lang="pt-BR" altLang="pt-BR" sz="3200" dirty="0"/>
          </a:p>
        </p:txBody>
      </p:sp>
      <p:sp>
        <p:nvSpPr>
          <p:cNvPr id="3103" name="Text Box 30">
            <a:extLst>
              <a:ext uri="{FF2B5EF4-FFF2-40B4-BE49-F238E27FC236}">
                <a16:creationId xmlns:a16="http://schemas.microsoft.com/office/drawing/2014/main" id="{F990F6AE-B91F-23A4-BB38-2513AF220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9920" y="26155989"/>
            <a:ext cx="13675787" cy="45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1414910"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sz="3200" dirty="0"/>
              <a:t>A conclusão deve ser apresentada em texto corrido, não deve ser repetição dos resultados e deve conter frases curtas, relacionadas aos objetivos enunciados anteriormente. Este tópico consiste em apresentar de forma resumida as reflexões geradas a partir das discussões.</a:t>
            </a:r>
          </a:p>
          <a:p>
            <a:pPr indent="1334057"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sz="3200" dirty="0"/>
              <a:t>Não devem aparecer citações nem esquemas poéticos, mas os aspectos relevantes da experiência desenvolvida, suas contribuições, impacto social e recomendações. </a:t>
            </a:r>
            <a:endParaRPr lang="pt-BR" sz="3200" dirty="0">
              <a:solidFill>
                <a:schemeClr val="tx1"/>
              </a:solidFill>
            </a:endParaRPr>
          </a:p>
          <a:p>
            <a:pPr indent="1334057"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sz="3200" dirty="0">
                <a:solidFill>
                  <a:schemeClr val="tx1"/>
                </a:solidFill>
              </a:rPr>
              <a:t>Redigir cada item conclusivo em parágrafo separado, sem espaçamento entre cada um.</a:t>
            </a:r>
          </a:p>
        </p:txBody>
      </p:sp>
      <p:sp>
        <p:nvSpPr>
          <p:cNvPr id="3104" name="Text Box 31">
            <a:extLst>
              <a:ext uri="{FF2B5EF4-FFF2-40B4-BE49-F238E27FC236}">
                <a16:creationId xmlns:a16="http://schemas.microsoft.com/office/drawing/2014/main" id="{2F057D01-D202-37AE-3A71-F001A082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4693" y="33841679"/>
            <a:ext cx="13675787" cy="11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1051077" algn="just" eaLnBrk="1" hangingPunct="1">
              <a:spcBef>
                <a:spcPct val="0"/>
              </a:spcBef>
              <a:buClr>
                <a:srgbClr val="333399"/>
              </a:buClr>
            </a:pPr>
            <a:r>
              <a:rPr lang="pt-BR" altLang="pt-BR" sz="3200" dirty="0"/>
              <a:t>Informe apenas os órgãos que apoiaram o desenvolvimento da pesquisa.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7055E0B6-B84E-6F7B-82F0-2B911DFA4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8591" y="38162159"/>
            <a:ext cx="13601889" cy="160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8353" tIns="64177" rIns="128353" bIns="64177">
            <a:spAutoFit/>
          </a:bodyPr>
          <a:lstStyle>
            <a:lvl1pPr>
              <a:spcBef>
                <a:spcPts val="3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2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1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2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9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20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20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8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1051077" algn="just" eaLnBrk="1" hangingPunct="1">
              <a:spcBef>
                <a:spcPct val="0"/>
              </a:spcBef>
            </a:pPr>
            <a:r>
              <a:rPr lang="pt-BR" sz="3200" kern="150" dirty="0">
                <a:ea typeface="Arial" panose="020B0604020202020204" pitchFamily="34" charset="0"/>
              </a:rPr>
              <a:t>Apresentar as referências em ordem </a:t>
            </a:r>
            <a:r>
              <a:rPr lang="pt-BR" sz="3200" kern="150" dirty="0">
                <a:solidFill>
                  <a:schemeClr val="tx1"/>
                </a:solidFill>
                <a:ea typeface="Arial" panose="020B0604020202020204" pitchFamily="34" charset="0"/>
              </a:rPr>
              <a:t>alfabética, seguindo as regras da ABNT NBR 6023:2020. Todas as citações contidas no e-pôster devem </a:t>
            </a:r>
            <a:r>
              <a:rPr lang="pt-BR" sz="3200" kern="150" dirty="0">
                <a:ea typeface="Arial" panose="020B0604020202020204" pitchFamily="34" charset="0"/>
              </a:rPr>
              <a:t>ser referenciadas neste item. </a:t>
            </a:r>
            <a:endParaRPr lang="pt-BR" altLang="pt-BR" sz="3200" dirty="0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D452EAE9-6208-9457-DFF9-32B234F0FE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15" y="268368"/>
            <a:ext cx="18866985" cy="38017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604</Words>
  <Application>Microsoft Macintosh PowerPoint</Application>
  <PresentationFormat>Personalizar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Liberation Serif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Mara Nilza Teodoro Lopes</dc:creator>
  <cp:lastModifiedBy>Erineudo Lima Canuto</cp:lastModifiedBy>
  <cp:revision>251</cp:revision>
  <cp:lastPrinted>1601-01-01T00:00:00Z</cp:lastPrinted>
  <dcterms:created xsi:type="dcterms:W3CDTF">2004-04-23T20:45:00Z</dcterms:created>
  <dcterms:modified xsi:type="dcterms:W3CDTF">2023-09-27T18:06:38Z</dcterms:modified>
</cp:coreProperties>
</file>